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3" r:id="rId3"/>
    <p:sldId id="274" r:id="rId4"/>
    <p:sldId id="277" r:id="rId5"/>
    <p:sldId id="278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1F8F9"/>
    <a:srgbClr val="EDF6F7"/>
    <a:srgbClr val="008000"/>
    <a:srgbClr val="000000"/>
    <a:srgbClr val="E4F3F4"/>
    <a:srgbClr val="FFFFFF"/>
    <a:srgbClr val="00CC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 autoAdjust="0"/>
    <p:restoredTop sz="94660"/>
  </p:normalViewPr>
  <p:slideViewPr>
    <p:cSldViewPr showGuides="1">
      <p:cViewPr>
        <p:scale>
          <a:sx n="90" d="100"/>
          <a:sy n="90" d="100"/>
        </p:scale>
        <p:origin x="-894" y="-72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E730781-ADC5-4784-8307-148759891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7102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547AB7-D83E-42A7-81C5-1F245F5B2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6551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391C2-A084-4067-890D-D58E7DEB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>
            <a:lvl1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1pPr>
            <a:lvl2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2pPr>
            <a:lvl3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3pPr>
            <a:lvl4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4pPr>
            <a:lvl5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CEE54-A1C7-4AD0-87A5-67F9E032D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4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8ACC-C0EB-46D7-A24B-9EC6FD03C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6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4F92-9C1F-4887-BB5F-FD8D5EDAF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B763F-0510-403F-9970-637B9D0A4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C9543-B2EC-45C3-92FE-96279DF2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7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5E904-EEC9-4398-9549-7DE9DD3E1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A112-3B0E-41AD-BDE3-ED99FA0C0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23942-4186-40C6-9021-50D8D9390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4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FC6F-ED75-472C-BCE8-E084CF9C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6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2507-1D34-4659-9947-9A075F1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3E2BAEA-F091-444F-AF68-8AF5924374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¿</a:t>
            </a:r>
            <a:r>
              <a:rPr lang="es-ES_tradnl" dirty="0">
                <a:effectLst/>
              </a:rPr>
              <a:t>Quién en las Escrituras ilustra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mejor </a:t>
            </a:r>
            <a:r>
              <a:rPr lang="es-ES_tradnl" dirty="0">
                <a:effectLst/>
              </a:rPr>
              <a:t>el don de profecía?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solidFill>
                  <a:srgbClr val="003399"/>
                </a:solidFill>
                <a:effectLst/>
              </a:rPr>
              <a:t>Pedro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effectLst/>
              </a:rPr>
              <a:t> </a:t>
            </a:r>
            <a:r>
              <a:rPr lang="es-ES_tradnl" dirty="0" smtClean="0">
                <a:effectLst/>
              </a:rPr>
              <a:t>¿</a:t>
            </a:r>
            <a:r>
              <a:rPr lang="es-ES_tradnl" dirty="0">
                <a:effectLst/>
              </a:rPr>
              <a:t>Cuáles pautas nos son dadas </a:t>
            </a:r>
            <a:r>
              <a:rPr lang="es-ES_tradnl">
                <a:effectLst/>
              </a:rPr>
              <a:t>para </a:t>
            </a:r>
            <a:r>
              <a:rPr lang="es-ES_tradnl" smtClean="0">
                <a:effectLst/>
              </a:rPr>
              <a:t/>
            </a:r>
            <a:br>
              <a:rPr lang="es-ES_tradnl" smtClean="0">
                <a:effectLst/>
              </a:rPr>
            </a:br>
            <a:r>
              <a:rPr lang="es-ES_tradnl" smtClean="0">
                <a:effectLst/>
              </a:rPr>
              <a:t>el </a:t>
            </a:r>
            <a:r>
              <a:rPr lang="es-ES_tradnl" dirty="0">
                <a:effectLst/>
              </a:rPr>
              <a:t>don de profecía en Romanos 12:9?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solidFill>
                  <a:srgbClr val="003399"/>
                </a:solidFill>
                <a:effectLst/>
              </a:rPr>
              <a:t>Amar </a:t>
            </a:r>
            <a:r>
              <a:rPr lang="es-ES_tradnl" dirty="0">
                <a:solidFill>
                  <a:srgbClr val="003399"/>
                </a:solidFill>
                <a:effectLst/>
              </a:rPr>
              <a:t>sin fingimiento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srgbClr val="003399"/>
                </a:solidFill>
                <a:effectLst/>
              </a:rPr>
              <a:t>Aborrecer lo malo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srgbClr val="003399"/>
                </a:solidFill>
                <a:effectLst/>
              </a:rPr>
              <a:t>Seguir lo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bueno</a:t>
            </a:r>
            <a:endParaRPr lang="en-US" dirty="0">
              <a:solidFill>
                <a:srgbClr val="003399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¿</a:t>
            </a:r>
            <a:r>
              <a:rPr lang="es-ES_tradnl" dirty="0">
                <a:effectLst/>
              </a:rPr>
              <a:t>Qué principio básico necesita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tener </a:t>
            </a:r>
            <a:r>
              <a:rPr lang="es-ES_tradnl" dirty="0">
                <a:effectLst/>
              </a:rPr>
              <a:t>el profeta en su vida?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srgbClr val="003399"/>
                </a:solidFill>
                <a:effectLst/>
              </a:rPr>
              <a:t> 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Una </a:t>
            </a:r>
            <a:r>
              <a:rPr lang="es-ES_tradnl" dirty="0">
                <a:solidFill>
                  <a:srgbClr val="003399"/>
                </a:solidFill>
                <a:effectLst/>
              </a:rPr>
              <a:t>conciencia limpia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smtClean="0">
                <a:effectLst/>
              </a:rPr>
              <a:t>¿</a:t>
            </a:r>
            <a:r>
              <a:rPr lang="es-ES_tradnl" dirty="0">
                <a:effectLst/>
              </a:rPr>
              <a:t>Por qué es cierto eso?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solidFill>
                  <a:srgbClr val="003399"/>
                </a:solidFill>
                <a:effectLst/>
              </a:rPr>
              <a:t>La </a:t>
            </a:r>
            <a:r>
              <a:rPr lang="es-ES_tradnl" dirty="0">
                <a:solidFill>
                  <a:srgbClr val="003399"/>
                </a:solidFill>
                <a:effectLst/>
              </a:rPr>
              <a:t>conciencia limpia permite al profeta hablar la verdad con denuedo pero con amor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.</a:t>
            </a:r>
            <a:endParaRPr lang="en-US" dirty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64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852457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La Necesidad de Expresarse</a:t>
                      </a:r>
                      <a:endParaRPr lang="en-US" sz="2400" b="1" i="0" u="sng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02870" algn="l"/>
                          <a:tab pos="45720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tiene la necesidad de expresar sus pensamientos e ideas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verbalmente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especial-mente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en cuanto a asuntos de verdad y error.  Pedro habló más que cualquier otro discípulo (Hechos 2:14; 3­:12; 4:8; 11:4).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Descubrir Sin Restaurar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93167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deseo primordial de parar la proliferación de lo malo le da la tendencia de descubrir al pecador en vez de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restaurarlo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En hacer esto, el profeta pierde la prueba de espiritualidad (Gálatas 6:1).  Sin embargo, el profeta cree que el descubrimiento del pecado es el primer paso en la restauración.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286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482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48200" y="19812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19812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0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769698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Impresiones Rápidas de la Gente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tiende a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juzgar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basado en lo que ve y oye.  También tiende a expresar sus opiniones antes de los demás.  Pedro casi siempre fue  el primer discípulo de hablar (Mateo 14:28; 15:15; 16:16; 17:4;19:27)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Rápidos Para Juzgar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profeta tiende a sacar </a:t>
                      </a:r>
                      <a:r>
                        <a:rPr lang="es-ES_tradnl" sz="2400" dirty="0" err="1">
                          <a:effectLst/>
                          <a:latin typeface="Times New Roman"/>
                          <a:ea typeface="Times New Roman"/>
                        </a:rPr>
                        <a:t>conclu-siones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 con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pocos hechos </a:t>
                      </a:r>
                      <a:r>
                        <a:rPr lang="es-ES_tradnl" sz="2400" b="1" i="0" u="sng" dirty="0" err="1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verifi</a:t>
                      </a: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-cados</a:t>
                      </a:r>
                      <a:r>
                        <a:rPr lang="es-ES_tradnl" sz="2400" b="1" dirty="0">
                          <a:effectLst/>
                          <a:latin typeface="Times New Roman"/>
                          <a:ea typeface="Times New Roman"/>
                        </a:rPr>
                        <a:t>. 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Después trata de encontrar evidencia.  Esto resulta en que esté sacando palabras o acciones fuera de su contexto para comprobar lo que acaban de decir. 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163994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Percibe La </a:t>
                      </a: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Deshonestidad</a:t>
                      </a:r>
                      <a:b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02870" algn="l"/>
                          <a:tab pos="457200" algn="l"/>
                        </a:tabLst>
                      </a:pP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profeta tiene una habilidad de percibir cuando alguien o algo no es lo que parece ser.  Reacciona duramente y a veces cruelmente  a cualquier forma de decepción.  Pedro  detectó rápidamente las mentiras de Ananías y Safira. 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Su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condenación de ellos resultó en sus muertes (Hechos 5:3-10).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Reacciona Duro con Pecadores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93167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Cuando el profeta ve el pecado, tiende a denunciarlo tan fuerte-mente que para otros parece ser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demasiado duro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Después de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exponer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pecado, él espera arre-</a:t>
                      </a:r>
                      <a:r>
                        <a:rPr lang="es-ES_tradnl" sz="2400" dirty="0" err="1">
                          <a:effectLst/>
                          <a:latin typeface="Times New Roman"/>
                          <a:ea typeface="Times New Roman"/>
                        </a:rPr>
                        <a:t>pentimiento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 inmediato, no </a:t>
                      </a:r>
                      <a:r>
                        <a:rPr lang="es-ES_tradnl" sz="2400" dirty="0" err="1">
                          <a:effectLst/>
                          <a:latin typeface="Times New Roman"/>
                          <a:ea typeface="Times New Roman"/>
                        </a:rPr>
                        <a:t>impor-tando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 si su represión fue dada en amor o con exactitud.  Su motivo en magnificar el pecado es de promover el arrepentimiento.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648200" y="2209800"/>
            <a:ext cx="4267200" cy="3733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8600" y="2209800"/>
            <a:ext cx="4267200" cy="3733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282920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Deseo Para Justicia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tiende a reprender a los que están en pecado para que la justicia sea ejercitada y para advertir a otros.  Pedro hizo esto en Mateo 18:21.  El profeta sabe que “un poco de levadura leuda toda la masa.”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No Siendo Perdonador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Es muy difícil para el profeta hacer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separación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entre el pecado y el pecador.  Por lo tanto, tiende a rechazar a ambos con el mismo vigor.  Los quienes escuchan su forma de hablar interpretan sus denuncias como ataque de enojo.  Las epístolas de Pedro nos provee un balance de verdad y amor.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482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648200" y="1981200"/>
            <a:ext cx="4267200" cy="3733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8600" y="19812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1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952610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Abierto en Cuanto A Sus Faltas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es abierto en cuanto a sus propias faltas como quiere que los demás estén en cuanto a las suyas.  Pedro era pronto para admitir su estado pecaminoso en Lucas 5:8.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Se Condena a Sí </a:t>
                      </a: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Mismo</a:t>
                      </a:r>
                      <a:r>
                        <a:rPr lang="es-ES_tradnl" sz="2400" b="1" i="1" u="sng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b="1" i="1" u="sng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Los juicios crueles que el profeta tiene para los demás son los mismos para sí mismo.  Tiende a ser muy crítico de sí mismo y se sienten malísimo cuando él mismo fracasa.  El Señor sabía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la confirmación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que Pedro necesitaba en Marcos 16:7.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482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648200" y="22098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8600" y="22098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6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668329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Se Involucra Con Entusiasmo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8745" marR="45720" algn="l"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Cuándo el profeta se dedica a una causa, se involucra por completo y con afán.  Dentro del contexto de su compromiso, está rápido para responder a situaciones y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oportunidades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Cuándo Pedro dio cuenta de que era Jesús caminando sobre el agua, pidió permiso (Mateo 14:28).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Siendo Impetuoso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8745" marR="45720" algn="l"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Porque tiene la tendencia de hacer decisiones demasiado rápido, el profeta puede ser muy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impulsivo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y vacilar entre los dos extremos.  Primero, Pedro no quiso que Jesús lavara sus pies, y luego pidió que lavara todo su cuerpo (Juan 13:6-10).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4000"/>
            <a:ext cx="4267200" cy="30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19812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19812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3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847221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457200" marR="45720" indent="-34290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Lealtad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a la Verdad </a:t>
                      </a:r>
                      <a:r>
                        <a:rPr lang="es-ES_tradnl" sz="2400" b="1" i="0" u="sng" dirty="0" err="1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vrs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. Personas</a:t>
                      </a:r>
                      <a:r>
                        <a:rPr lang="en-US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en-US" sz="2400" i="0" dirty="0" smtClean="0">
                        <a:solidFill>
                          <a:srgbClr val="003399"/>
                        </a:solidFill>
                        <a:effectLst/>
                        <a:latin typeface="Times New Roman"/>
                      </a:endParaRPr>
                    </a:p>
                    <a:p>
                      <a:pPr marL="114300" marR="4572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profeta es leal a la verdad, aun si significa perder relaciones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amistosas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Cuándo Jesús preguntó a Sus discípulos si ellos también iban a dejarlo, Pedro dijo que se quedaba con Jesús porque Él tenía las palabras de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vida eterna</a:t>
                      </a:r>
                      <a:r>
                        <a:rPr lang="es-ES_tradnl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(Juan 6:67-69). 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Abandonando a Los Que Fracasan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Cuándo el profeta ve o escucha algo que no sea correcto, él siente la responsabilidad de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confrontar-lo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Nunca le ocurre a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preguntar-se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r>
                        <a:rPr lang="es-GT" sz="2400" dirty="0">
                          <a:effectLst/>
                          <a:latin typeface="Times New Roman"/>
                          <a:ea typeface="Times New Roman"/>
                        </a:rPr>
                        <a:t>“¿De quién es esta </a:t>
                      </a:r>
                      <a:r>
                        <a:rPr lang="es-GT" sz="2400" dirty="0" err="1" smtClean="0">
                          <a:effectLst/>
                          <a:latin typeface="Times New Roman"/>
                          <a:ea typeface="Times New Roman"/>
                        </a:rPr>
                        <a:t>respons-abilidad</a:t>
                      </a:r>
                      <a:r>
                        <a:rPr lang="es-GT" sz="2400" dirty="0">
                          <a:effectLst/>
                          <a:latin typeface="Times New Roman"/>
                          <a:ea typeface="Times New Roman"/>
                        </a:rPr>
                        <a:t>?  ¿Tengo todo los hechos?  ¿Necesito tomar algunas acciones en este momento?”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508058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Dispuesto a Sufrir Por la Verdad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está más que dispuesto a sufrir cuando se trata de estar firme en la verdad o en hacer lo correcto.  Pedro se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regocijó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cuando fue contado como digno de sufrir por la causa de Cristo (Hechos 5:29-42).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Falta de Tacto en la Reprensión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tiende a ser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dolorosa-mente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directo cuando está corrigiendo a otros,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no importa quienes sean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Esta franqueza puede causar vergüenza para el profeta, como cuándo Pedro “reconvino” al Señor en Marcos 8:31-32.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504506"/>
            <a:ext cx="4267200" cy="7052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3999"/>
            <a:ext cx="4267200" cy="685799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22098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2098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98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764375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Persuasivo en Definir la Verdad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tiene una habilidad especial en expresar lo que es correcto y que es incorrecto.  Una convicción grande descendió en los corazones de miles cuando Pedro proclamó “…a [Jesús] prendisteis y matasteis por manos de inicuos, crucificándole” (Hechos 2:23).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Recalcando Mucho en lo Negativo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profeta tiene la tendencia de dividir todo en solamente dos grupos – correcto e incorrecto.  Ya “puesto el rótulo” a la persona o actividad, ese juicio tiende a ser fijado en su mente.  Muchas veces siente obligado a persuadir a otros para que estén de acuerdo con él.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" y="1504506"/>
            <a:ext cx="4267200" cy="7052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1523999"/>
            <a:ext cx="4267200" cy="685799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340934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340934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0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effectLst/>
              </a:rPr>
              <a:t>El que tiene el don de profecía puede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ser </a:t>
            </a:r>
            <a:r>
              <a:rPr lang="es-ES_tradnl" dirty="0">
                <a:effectLst/>
              </a:rPr>
              <a:t>usado grandemente por el Señor. </a:t>
            </a:r>
            <a:endParaRPr lang="en-US" dirty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Sin </a:t>
            </a:r>
            <a:r>
              <a:rPr lang="es-ES_tradnl" dirty="0">
                <a:effectLst/>
              </a:rPr>
              <a:t>embargo, el profeta tiene que tener mucho cuidado de no abusar del don que Dios le ha dado.  Tiene que mantener una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conciencia limpia</a:t>
            </a:r>
            <a:r>
              <a:rPr lang="es-ES_tradnl" dirty="0">
                <a:solidFill>
                  <a:srgbClr val="003399"/>
                </a:solidFill>
                <a:effectLst/>
              </a:rPr>
              <a:t> </a:t>
            </a:r>
            <a:r>
              <a:rPr lang="es-ES_tradnl" dirty="0">
                <a:effectLst/>
              </a:rPr>
              <a:t>y ser </a:t>
            </a:r>
            <a:r>
              <a:rPr lang="es-ES_tradnl" dirty="0" smtClean="0">
                <a:effectLst/>
              </a:rPr>
              <a:t>constantemente </a:t>
            </a:r>
            <a:r>
              <a:rPr lang="es-ES_tradnl" dirty="0">
                <a:effectLst/>
              </a:rPr>
              <a:t>controlado por el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Espíritu Santo</a:t>
            </a:r>
            <a:r>
              <a:rPr lang="es-ES_tradnl" dirty="0">
                <a:solidFill>
                  <a:srgbClr val="003399"/>
                </a:solidFill>
                <a:effectLst/>
              </a:rPr>
              <a:t> </a:t>
            </a:r>
            <a:r>
              <a:rPr lang="es-ES_tradnl" dirty="0">
                <a:effectLst/>
              </a:rPr>
              <a:t>para poder hablar la verdad con denuedo,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              pero </a:t>
            </a:r>
            <a:r>
              <a:rPr lang="es-ES_tradnl" dirty="0">
                <a:effectLst/>
              </a:rPr>
              <a:t>también con amor.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158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effectLst/>
              </a:rPr>
              <a:t>Muchas veces el profeta piensa que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sabe </a:t>
            </a:r>
            <a:r>
              <a:rPr lang="es-ES_tradnl" dirty="0">
                <a:effectLst/>
              </a:rPr>
              <a:t>lo está haciendo, pero tiene que tomar el tiempo para examinar de antemano lo que va a decir,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cómo lo va a decir</a:t>
            </a:r>
            <a:r>
              <a:rPr lang="es-ES_tradnl" dirty="0">
                <a:effectLst/>
              </a:rPr>
              <a:t>, y pedirle al Señor que Él controle su boca y sus pensamientos para ser usado en una forma efectiva de parte del Señor.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6945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Profecía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effectLst/>
              </a:rPr>
              <a:t>La clave del uso del don de profecía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(</a:t>
            </a:r>
            <a:r>
              <a:rPr lang="es-ES_tradnl" dirty="0">
                <a:effectLst/>
              </a:rPr>
              <a:t>y de cualquier otro don) es de ser controlado por el Espíritu Santo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en </a:t>
            </a:r>
            <a:r>
              <a:rPr lang="es-ES_tradnl" dirty="0">
                <a:effectLst/>
              </a:rPr>
              <a:t>cada momento de cada día.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0313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3776</TotalTime>
  <Words>1169</Words>
  <Application>Microsoft Office PowerPoint</Application>
  <PresentationFormat>On-screen Show (4:3)</PresentationFormat>
  <Paragraphs>138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PowerPoint Presentation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  <vt:lpstr>El Don de Profecía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115</cp:revision>
  <dcterms:created xsi:type="dcterms:W3CDTF">2008-02-23T23:34:35Z</dcterms:created>
  <dcterms:modified xsi:type="dcterms:W3CDTF">2014-10-20T22:41:34Z</dcterms:modified>
</cp:coreProperties>
</file>